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10545" r:id="rId23"/>
    <p:sldId id="261" r:id="rId24"/>
    <p:sldId id="1054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783" autoAdjust="0"/>
  </p:normalViewPr>
  <p:slideViewPr>
    <p:cSldViewPr snapToGrid="0">
      <p:cViewPr varScale="1">
        <p:scale>
          <a:sx n="77" d="100"/>
          <a:sy n="77" d="100"/>
        </p:scale>
        <p:origin x="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ka.ms/migrate-to-3.0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hlinkClick r:id="rId3"/>
              </a:rPr>
              <a:t>aka.ms/migrate-to-3.0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11703</TotalTime>
  <Words>1527</Words>
  <Application>Microsoft Office PowerPoint</Application>
  <PresentationFormat>Widescreen</PresentationFormat>
  <Paragraphs>288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296</cp:revision>
  <dcterms:created xsi:type="dcterms:W3CDTF">2019-09-29T03:01:46Z</dcterms:created>
  <dcterms:modified xsi:type="dcterms:W3CDTF">2019-10-16T16:12:34Z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